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11970-92E9-D147-9537-CFEF2D4ABDB8}" type="datetimeFigureOut">
              <a:rPr lang="it-IT" smtClean="0"/>
              <a:t>29/05/18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58CC8-D047-F248-9EB7-41060BBEE9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522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27073D-3070-4C45-AE98-4AFB025C5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18F765-523F-E74F-A6EA-622FF761D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BCC518-900D-6445-B104-65DB30658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E8C4-FE60-A54E-B26C-0CD1394692BE}" type="datetime1">
              <a:rPr lang="it-IT" smtClean="0"/>
              <a:t>29/05/18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807DFF-B0D4-334E-9ECB-005C574C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72FF0C-F884-A948-8F6D-A42360F6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08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3B5A40-6FD6-0E44-B7CD-96DCDC7EC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1B7DD0-9EB2-7843-BBEA-22C01E747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695BFD-EBFD-5F45-A9D4-E6A45D466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B436-854F-874C-904A-B65E7A7DF579}" type="datetime1">
              <a:rPr lang="it-IT" smtClean="0"/>
              <a:t>29/05/18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092019-CB1F-6A44-B11D-5AB3D8E95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B78B99-AECE-354E-AC56-9E7A6196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8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37A55B8-DDF7-0A44-AA2B-CC93B69B2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EF5C20-205C-FD4B-BAFC-E4AE45F60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799AB7-6651-0749-B943-D76E872C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217F-3872-AA49-B286-D931DF060DC3}" type="datetime1">
              <a:rPr lang="it-IT" smtClean="0"/>
              <a:t>29/05/18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962DA3-9885-914F-BEBB-713D305A8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1569F7-071A-3B45-A647-50017AA3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87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29D445-C782-9F45-9EEC-8C30770FD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86117E-A5C1-AE45-8698-107392240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1DF3B2-EF9B-3049-8AA1-82EA02B6C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435-DE90-9145-959F-C8EF68C17A89}" type="datetime1">
              <a:rPr lang="it-IT" smtClean="0"/>
              <a:t>29/05/18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C7E32B-29F8-8F47-BFA9-28D4631AE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0754F4-8994-9A43-86CD-9E9AEF5FC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31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1AA10F-1A18-694B-8BF7-17F1D229B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E3F224-168B-7343-BDFB-9509CD90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A81C95-B0AC-D649-A0D6-4EA50736D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44806-E9F1-E04B-A775-DF6B22123005}" type="datetime1">
              <a:rPr lang="it-IT" smtClean="0"/>
              <a:t>29/05/18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7799FB-A520-E749-8C3F-AC06D249C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12D8A7-92F1-2443-AFF2-C7F50085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89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111FEA-C991-CE49-8B05-888634AC2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B4AA1F-417E-944A-8D36-DFE6B276C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9A111CA-25E2-CA4B-8049-9CA7FB8D4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03D286A-D262-A44A-B525-5C25B5E6E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DD535-3AE2-0E4D-B902-651575565E2B}" type="datetime1">
              <a:rPr lang="it-IT" smtClean="0"/>
              <a:t>29/05/18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17600A-2F34-5846-898D-B7C34402F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375253-6EB6-274A-B6AB-F4050E134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86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C82D67-5E74-BA4A-B0F4-FC6B9A004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70ECA1-AC42-DA47-89C1-B6D292CC8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BFEC721-A5C5-8C4A-9B9F-3E4516D84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4D0CDD1-C79F-C74E-B8B8-35CDD6846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7F1B152-EAE1-CF48-AAAC-BED185EF4E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E1D35E3-6E69-0846-9AF2-6D83D21B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14A95-E4A5-7849-87A0-C042180433A0}" type="datetime1">
              <a:rPr lang="it-IT" smtClean="0"/>
              <a:t>29/05/18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AF0D12A-273A-734F-B77D-CB5F246A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4E18371-6F11-8E4A-863E-7FCB5A01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9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BE38B9-BCAE-BC48-AB98-87D2700E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A4AC6D5-BB70-4F44-BE81-D99E33067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D534-DE77-0F4D-8571-32D9A25B5382}" type="datetime1">
              <a:rPr lang="it-IT" smtClean="0"/>
              <a:t>29/05/18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BB659B-7B95-4F49-86CA-264D93FA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22D9707-FB77-AC45-AC9D-621BAD812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35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D7A554B-B18E-8F49-B030-9C2A60746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9DB45-DFFA-1641-9B20-242EEF83B15B}" type="datetime1">
              <a:rPr lang="it-IT" smtClean="0"/>
              <a:t>29/05/18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248A63A-EA6A-5B41-A556-324426214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6F5040D-1A90-EB4C-BA6D-BA949CD8F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171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CAC91A-CE6E-1449-A81A-023A4F8E9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6EB832-2275-F24D-86DB-CCD675901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EF282B-8C47-764D-B169-9B72F6E73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D2F69A-F6F2-5A48-9C4F-CA8D8FFA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03B1-639E-454A-AE79-CA2386EC66D7}" type="datetime1">
              <a:rPr lang="it-IT" smtClean="0"/>
              <a:t>29/05/18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B6EC94-770B-1D48-9714-48F740C9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5D020C-D095-BB43-A684-6A6D63CDB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26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27B1B8-225A-AE42-AF65-B8ED3D8C9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7549A9E-F7A3-2248-9A6C-31A826565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78DC55A-63D4-E940-8949-47D329C2E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F32E58-D20D-5C47-A08C-3B60CC34A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F1C9-F206-8D4A-AD6F-491544C793FE}" type="datetime1">
              <a:rPr lang="it-IT" smtClean="0"/>
              <a:t>29/05/18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CAE8B5-CFCD-9541-AF4A-E46E63276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0E8E3C-7E7B-6F46-8127-A3B199C99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56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50FE6CE-2451-9F41-8DC2-91CCCC9C7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98310B4-FE54-9848-A482-1F928D18A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859EED-4D5B-8B49-8593-90C30DBBD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D9868-E674-7D4F-B1B5-5067E3FC06A6}" type="datetime1">
              <a:rPr lang="it-IT" smtClean="0"/>
              <a:t>29/05/18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533FE7-DCA4-D448-90AF-F85E0F49F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D82557-6FC1-114E-A42C-4474500BA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E6D49-CA18-D84D-B36D-6DCFBA3D28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4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2C434631-E0E0-9C44-B7A4-E52772F2BA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B49EBF7-E01B-6843-B12F-23FA4B12A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708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9878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cristiana chiorino</dc:creator>
  <cp:lastModifiedBy>cristiana chiorino</cp:lastModifiedBy>
  <cp:revision>5</cp:revision>
  <dcterms:created xsi:type="dcterms:W3CDTF">2018-05-20T07:54:02Z</dcterms:created>
  <dcterms:modified xsi:type="dcterms:W3CDTF">2018-05-29T09:24:02Z</dcterms:modified>
</cp:coreProperties>
</file>